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9" r:id="rId4"/>
    <p:sldId id="260" r:id="rId5"/>
    <p:sldId id="261" r:id="rId6"/>
    <p:sldId id="264"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1511" autoAdjust="0"/>
  </p:normalViewPr>
  <p:slideViewPr>
    <p:cSldViewPr>
      <p:cViewPr varScale="1">
        <p:scale>
          <a:sx n="45" d="100"/>
          <a:sy n="45" d="100"/>
        </p:scale>
        <p:origin x="-2292"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900420-D808-4E96-8889-9849EC19D907}" type="datetimeFigureOut">
              <a:rPr lang="en-CA" smtClean="0"/>
              <a:pPr/>
              <a:t>2015-01-16</a:t>
            </a:fld>
            <a:endParaRPr lang="en-CA"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BE121-1CAE-4BED-9CDC-18C13FEC8B3F}" type="slidenum">
              <a:rPr lang="en-CA" smtClean="0"/>
              <a:pPr/>
              <a:t>‹#›</a:t>
            </a:fld>
            <a:endParaRPr lang="en-CA" dirty="0"/>
          </a:p>
        </p:txBody>
      </p:sp>
    </p:spTree>
    <p:extLst>
      <p:ext uri="{BB962C8B-B14F-4D97-AF65-F5344CB8AC3E}">
        <p14:creationId xmlns:p14="http://schemas.microsoft.com/office/powerpoint/2010/main" val="3982133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Introduction</a:t>
            </a:r>
          </a:p>
          <a:p>
            <a:r>
              <a:rPr lang="en-CA" dirty="0" smtClean="0"/>
              <a:t>Goal of presentation – background, linkage</a:t>
            </a:r>
            <a:r>
              <a:rPr lang="en-CA" baseline="0" dirty="0" smtClean="0"/>
              <a:t> to forest management framework, e.g. FSP, FREP, description of report, challenges, questions and feedback.</a:t>
            </a:r>
            <a:endParaRPr lang="en-CA" dirty="0" smtClean="0"/>
          </a:p>
          <a:p>
            <a:r>
              <a:rPr lang="en-CA" dirty="0" smtClean="0"/>
              <a:t>Attachment</a:t>
            </a:r>
          </a:p>
          <a:p>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1</a:t>
            </a:fld>
            <a:endParaRPr lang="en-CA"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FRPA – three pillars include planning and monitoring </a:t>
            </a:r>
          </a:p>
          <a:p>
            <a:endParaRPr lang="en-CA" dirty="0" smtClean="0"/>
          </a:p>
          <a:p>
            <a:r>
              <a:rPr lang="en-CA" dirty="0" smtClean="0"/>
              <a:t>FSP’s provided opportunity</a:t>
            </a:r>
            <a:r>
              <a:rPr lang="en-CA" baseline="0" dirty="0" smtClean="0"/>
              <a:t> for forest professionals to write the rules used to meet resource value objectives, i.e. Results or strategies</a:t>
            </a:r>
          </a:p>
          <a:p>
            <a:endParaRPr lang="en-CA" baseline="0" dirty="0" smtClean="0"/>
          </a:p>
          <a:p>
            <a:r>
              <a:rPr lang="en-CA" baseline="0" dirty="0" smtClean="0"/>
              <a:t>FREP implemented to identify the status of various resource values, e.g. Soils, riparian areas, visuals, stand level biodiversity, etc.  </a:t>
            </a:r>
          </a:p>
          <a:p>
            <a:endParaRPr lang="en-CA" baseline="0" dirty="0" smtClean="0"/>
          </a:p>
          <a:p>
            <a:r>
              <a:rPr lang="en-CA" baseline="0" dirty="0" smtClean="0"/>
              <a:t>FSP extensions – new concept – rubber stamp or full review and if review, what do we talk about?  What’s changed? FREP has made available a lot of data, analysis and reports but it is still not clear how FREP output link back to FSP extension/determination process.</a:t>
            </a:r>
          </a:p>
          <a:p>
            <a:endParaRPr lang="en-CA" baseline="0" dirty="0" smtClean="0"/>
          </a:p>
          <a:p>
            <a:r>
              <a:rPr lang="en-CA" baseline="0" dirty="0" smtClean="0"/>
              <a:t>We are now MFLNRO – expanded mandate with diminished resources, i.e. promise of getting staff back out into the field overtaken by authorizations priorities.</a:t>
            </a:r>
          </a:p>
          <a:p>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2</a:t>
            </a:fld>
            <a:endParaRPr lang="en-CA"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Top half of process diagram has to do with how FREP does business (not scope of this discussion) and includes</a:t>
            </a:r>
            <a:r>
              <a:rPr lang="en-CA" baseline="0" dirty="0" smtClean="0"/>
              <a:t> Continuous Improvement loop</a:t>
            </a:r>
          </a:p>
          <a:p>
            <a:endParaRPr lang="en-CA" baseline="0" dirty="0" smtClean="0"/>
          </a:p>
          <a:p>
            <a:r>
              <a:rPr lang="en-CA" baseline="0" dirty="0" smtClean="0"/>
              <a:t>Continuous Improvement available to inform FREP business, Practices (and Planning), Policy and Legislation</a:t>
            </a:r>
          </a:p>
          <a:p>
            <a:endParaRPr lang="en-CA" baseline="0" dirty="0" smtClean="0"/>
          </a:p>
          <a:p>
            <a:r>
              <a:rPr lang="en-CA" baseline="0" dirty="0" smtClean="0"/>
              <a:t>Our focus is on “Enhancing Knowledge and Information Sharing for Professional Reliance”, i.e. Within scope of practices and planning under current legislative framework.</a:t>
            </a:r>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3</a:t>
            </a:fld>
            <a:endParaRPr lang="en-CA"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CA" dirty="0" smtClean="0"/>
              <a:t>Regional</a:t>
            </a:r>
            <a:r>
              <a:rPr lang="en-CA" baseline="0" dirty="0" smtClean="0"/>
              <a:t> – Integration of results with regional initiatives (e.g. Regional PFIT) – i.e. is there a role for CRIT to address FREP results?</a:t>
            </a:r>
          </a:p>
          <a:p>
            <a:endParaRPr lang="en-CA" baseline="0" dirty="0" smtClean="0"/>
          </a:p>
          <a:p>
            <a:r>
              <a:rPr lang="en-CA" baseline="0" dirty="0" smtClean="0"/>
              <a:t>District - Inform FSP approvals and amendments, i.e. Support district manager determinations and Community of Practice</a:t>
            </a:r>
          </a:p>
          <a:p>
            <a:r>
              <a:rPr lang="en-CA" baseline="0" dirty="0" smtClean="0"/>
              <a:t>Forest &amp; Range Professionals – voluntary changes to results or strategies</a:t>
            </a:r>
          </a:p>
          <a:p>
            <a:endParaRPr lang="en-CA" baseline="0" dirty="0" smtClean="0"/>
          </a:p>
          <a:p>
            <a:r>
              <a:rPr lang="en-CA" u="sng" baseline="0" dirty="0" smtClean="0"/>
              <a:t>Beyond FREP</a:t>
            </a:r>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Original concept of FRPA monitoring foundation included at highly structure program to monitoring identified resource values and a less structured targeted monitoring component to address more specific forest management questions (normally at region or district scale).</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In 2011/12, MFLNRO coast forest stewardship group explored opportunities to carry out targeted monitoring (to compliment but not duplicate FREP).</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Several options and proposals were assessed but limitation in funding and staff didn’t provide an opportunity to implement a targeted monitoring program.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As an alternative, the group considered how to utilize FREP outputs as part of operational monitoring program.</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The proposal was to monitor the effectiveness of Forest Stewardship Plans (FSP’s) by looking at the linkage between results or strategies approved in a FSP and FREP results.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sz="1200" kern="1200" dirty="0" smtClean="0">
                <a:solidFill>
                  <a:schemeClr val="tx1"/>
                </a:solidFill>
                <a:latin typeface="+mn-lt"/>
                <a:ea typeface="+mn-ea"/>
                <a:cs typeface="+mn-cs"/>
              </a:rPr>
              <a:t>Preliminary data compilation, analysis and reporting work was carried out over 2012/13 with input from FREP program and district staff.  In October 2013, the proposal and preliminary results were shared with CRIT to gain operational forester feedback.  The resultant discussion identified several challenges.  This feedback was considered by the forest stewardship group and the decision was made to move ahead with this work (keeping in mind the identified challenges).  This decision was communicated back to CRIT early 2014. </a:t>
            </a:r>
          </a:p>
          <a:p>
            <a:endParaRPr lang="en-CA" baseline="0" dirty="0" smtClean="0"/>
          </a:p>
          <a:p>
            <a:endParaRPr lang="en-CA" baseline="0" dirty="0" smtClean="0"/>
          </a:p>
          <a:p>
            <a:r>
              <a:rPr lang="en-CA" baseline="0" dirty="0" smtClean="0"/>
              <a:t> </a:t>
            </a:r>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4</a:t>
            </a:fld>
            <a:endParaRPr lang="en-CA"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The goal of </a:t>
            </a:r>
            <a:r>
              <a:rPr lang="en-CA" sz="1200" kern="1200" dirty="0" smtClean="0">
                <a:solidFill>
                  <a:schemeClr val="tx1"/>
                </a:solidFill>
                <a:latin typeface="+mn-lt"/>
                <a:ea typeface="+mn-ea"/>
                <a:cs typeface="+mn-cs"/>
              </a:rPr>
              <a:t>this work is </a:t>
            </a:r>
            <a:r>
              <a:rPr lang="en-CA" sz="1200" kern="1200" dirty="0" smtClean="0">
                <a:solidFill>
                  <a:schemeClr val="tx1"/>
                </a:solidFill>
                <a:latin typeface="+mn-lt"/>
                <a:ea typeface="+mn-ea"/>
                <a:cs typeface="+mn-cs"/>
              </a:rPr>
              <a:t>to; </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S</a:t>
            </a:r>
            <a:r>
              <a:rPr lang="en-CA" dirty="0" smtClean="0"/>
              <a:t>upply quantitative data (proponent/tenure</a:t>
            </a:r>
            <a:r>
              <a:rPr lang="en-CA" baseline="0" dirty="0" smtClean="0"/>
              <a:t> holder, professional prescribing forester</a:t>
            </a:r>
            <a:r>
              <a:rPr lang="en-CA" dirty="0" smtClean="0"/>
              <a:t>,</a:t>
            </a:r>
            <a:r>
              <a:rPr lang="en-CA" baseline="0" dirty="0" smtClean="0"/>
              <a:t> reviewer, decision maker)</a:t>
            </a:r>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Facilitate discussion with forest tenure holders as part of operational plan decision making process, e.g. FSP approval, amendments, extensions.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Other???</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Supply information</a:t>
            </a:r>
            <a:r>
              <a:rPr lang="en-CA" sz="1200" kern="1200" baseline="0" dirty="0" smtClean="0">
                <a:solidFill>
                  <a:schemeClr val="tx1"/>
                </a:solidFill>
                <a:latin typeface="+mn-lt"/>
                <a:ea typeface="+mn-ea"/>
                <a:cs typeface="+mn-cs"/>
              </a:rPr>
              <a:t> to support other FRPA determination processes, e.g. GAR, LUP’s</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Inform policy and legislation decision making process, i.e. Does the data tell us the legislative structure needs change or not?</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baseline="0" dirty="0" smtClean="0">
                <a:solidFill>
                  <a:schemeClr val="tx1"/>
                </a:solidFill>
                <a:latin typeface="+mn-lt"/>
                <a:ea typeface="+mn-ea"/>
                <a:cs typeface="+mn-cs"/>
              </a:rPr>
              <a:t>May be able to address procedural questions, e.g. How do we know FSP’s are working? Are FSP “rules” effective?</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5</a:t>
            </a:fld>
            <a:endParaRPr lang="en-CA"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Report results tell us;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What type and how often various types of R/S are being proposed and approved, e.g. Default, flexible, HLP</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FREP ranking for each R/S type, i.e. Good, Fair, Poor</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FREP result indicator performance by R/S type (helps focus discussion to specific elements)</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The inaugural report includes analysis related to riparian management area and stand level biodiversity resource values.</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Report includes a description of analysis process as appendix</a:t>
            </a:r>
          </a:p>
          <a:p>
            <a:pPr marL="0" marR="0" indent="0" algn="l" defTabSz="914400" rtl="0" eaLnBrk="1" fontAlgn="auto" latinLnBrk="0" hangingPunct="1">
              <a:lnSpc>
                <a:spcPct val="100000"/>
              </a:lnSpc>
              <a:spcBef>
                <a:spcPts val="0"/>
              </a:spcBef>
              <a:spcAft>
                <a:spcPts val="0"/>
              </a:spcAft>
              <a:buClrTx/>
              <a:buSzTx/>
              <a:buFontTx/>
              <a:buNone/>
              <a:tabLst/>
              <a:defRPr/>
            </a:pPr>
            <a:endParaRPr lang="en-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The intent is to utilize additional FREP data as it becomes available yearly to update the data and add analysis for other resource values, e.g. visuals, in following years.</a:t>
            </a:r>
          </a:p>
          <a:p>
            <a:endParaRPr lang="en-CA"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Note;</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No big surprises in results, i.e. No smoking gun for riparian and stand level biodiversity</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Results consistent with what FREP reports are saying</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No big distinction in results between default R/S and Flexible R/S (not sure if this surprising or not?)</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CA" baseline="0" dirty="0" smtClean="0"/>
              <a:t>Results associated with HLP R/S appear to be better (probably not a surprise)</a:t>
            </a:r>
            <a:endParaRPr lang="en-CA" dirty="0" smtClean="0"/>
          </a:p>
          <a:p>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6</a:t>
            </a:fld>
            <a:endParaRPr lang="en-CA"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Analysis attempts to link FSP R/S to</a:t>
            </a:r>
            <a:r>
              <a:rPr lang="en-CA" baseline="0" dirty="0" smtClean="0"/>
              <a:t> FREP results but there is no way of confirming if what was prescribed is what was used (in case where flexibility options is available).</a:t>
            </a:r>
            <a:endParaRPr lang="en-CA" dirty="0" smtClean="0"/>
          </a:p>
          <a:p>
            <a:endParaRPr lang="en-CA" dirty="0" smtClean="0"/>
          </a:p>
          <a:p>
            <a:r>
              <a:rPr lang="en-CA" dirty="0" smtClean="0"/>
              <a:t>FREP - the debate rages</a:t>
            </a:r>
            <a:r>
              <a:rPr lang="en-CA" baseline="0" dirty="0" smtClean="0"/>
              <a:t>.  We didn’t go there, i.e. We took FREP results at face value and only presented factual information based on those results, i.e. No conclusions that were not statically valid and no recommendations.</a:t>
            </a:r>
          </a:p>
          <a:p>
            <a:endParaRPr lang="en-CA" baseline="0" dirty="0" smtClean="0"/>
          </a:p>
          <a:p>
            <a:r>
              <a:rPr lang="en-CA" baseline="0" dirty="0" smtClean="0"/>
              <a:t>Each value is being reported on in isolation with no analysis of whether the decision making that lead to the recorded results was part of effort to balance resource value decision making process across multiple resource values.</a:t>
            </a:r>
          </a:p>
          <a:p>
            <a:endParaRPr lang="en-CA" baseline="0" dirty="0" smtClean="0"/>
          </a:p>
          <a:p>
            <a:r>
              <a:rPr lang="en-CA" baseline="0" dirty="0" smtClean="0"/>
              <a:t>While FREP has been around for some time, results from FRPA are relatively new, i.e. We have limited results to work with right now.  This population will grow giving us a more confidence in results in the coming years.</a:t>
            </a:r>
          </a:p>
          <a:p>
            <a:endParaRPr lang="en-CA" baseline="0" dirty="0" smtClean="0"/>
          </a:p>
        </p:txBody>
      </p:sp>
      <p:sp>
        <p:nvSpPr>
          <p:cNvPr id="4" name="Slide Number Placeholder 3"/>
          <p:cNvSpPr>
            <a:spLocks noGrp="1"/>
          </p:cNvSpPr>
          <p:nvPr>
            <p:ph type="sldNum" sz="quarter" idx="10"/>
          </p:nvPr>
        </p:nvSpPr>
        <p:spPr/>
        <p:txBody>
          <a:bodyPr/>
          <a:lstStyle/>
          <a:p>
            <a:fld id="{647BE121-1CAE-4BED-9CDC-18C13FEC8B3F}" type="slidenum">
              <a:rPr lang="en-CA" smtClean="0"/>
              <a:pPr/>
              <a:t>7</a:t>
            </a:fld>
            <a:endParaRPr lang="en-CA"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baseline="0" dirty="0" smtClean="0"/>
              <a:t>I’m not planning on going through the report results in detail but I’m willing to take more detailed report results or analysis process questions now or you can forward question and suggestions via email at later date.</a:t>
            </a:r>
          </a:p>
          <a:p>
            <a:pPr marL="0" marR="0" indent="0" algn="l" defTabSz="914400" rtl="0" eaLnBrk="1" fontAlgn="auto" latinLnBrk="0" hangingPunct="1">
              <a:lnSpc>
                <a:spcPct val="100000"/>
              </a:lnSpc>
              <a:spcBef>
                <a:spcPts val="0"/>
              </a:spcBef>
              <a:spcAft>
                <a:spcPts val="0"/>
              </a:spcAft>
              <a:buClrTx/>
              <a:buSzTx/>
              <a:buFontTx/>
              <a:buNone/>
              <a:tabLst/>
              <a:defRPr/>
            </a:pPr>
            <a:endParaRPr lang="en-CA" baseline="0" dirty="0" smtClean="0"/>
          </a:p>
          <a:p>
            <a:endParaRPr lang="en-CA" dirty="0"/>
          </a:p>
        </p:txBody>
      </p:sp>
      <p:sp>
        <p:nvSpPr>
          <p:cNvPr id="4" name="Slide Number Placeholder 3"/>
          <p:cNvSpPr>
            <a:spLocks noGrp="1"/>
          </p:cNvSpPr>
          <p:nvPr>
            <p:ph type="sldNum" sz="quarter" idx="10"/>
          </p:nvPr>
        </p:nvSpPr>
        <p:spPr/>
        <p:txBody>
          <a:bodyPr/>
          <a:lstStyle/>
          <a:p>
            <a:fld id="{647BE121-1CAE-4BED-9CDC-18C13FEC8B3F}" type="slidenum">
              <a:rPr lang="en-CA" smtClean="0"/>
              <a:pPr/>
              <a:t>8</a:t>
            </a:fld>
            <a:endParaRPr lang="en-CA"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8" name="Footer Placeholder 7"/>
          <p:cNvSpPr>
            <a:spLocks noGrp="1"/>
          </p:cNvSpPr>
          <p:nvPr>
            <p:ph type="ftr" sz="quarter" idx="11"/>
          </p:nvPr>
        </p:nvSpPr>
        <p:spPr/>
        <p:txBody>
          <a:bodyPr/>
          <a:lstStyle/>
          <a:p>
            <a:endParaRPr lang="en-CA" dirty="0"/>
          </a:p>
        </p:txBody>
      </p:sp>
      <p:sp>
        <p:nvSpPr>
          <p:cNvPr id="9" name="Slide Number Placeholder 8"/>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4" name="Footer Placeholder 3"/>
          <p:cNvSpPr>
            <a:spLocks noGrp="1"/>
          </p:cNvSpPr>
          <p:nvPr>
            <p:ph type="ftr" sz="quarter" idx="11"/>
          </p:nvPr>
        </p:nvSpPr>
        <p:spPr/>
        <p:txBody>
          <a:bodyPr/>
          <a:lstStyle/>
          <a:p>
            <a:endParaRPr lang="en-CA" dirty="0"/>
          </a:p>
        </p:txBody>
      </p:sp>
      <p:sp>
        <p:nvSpPr>
          <p:cNvPr id="5" name="Slide Number Placeholder 4"/>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3" name="Footer Placeholder 2"/>
          <p:cNvSpPr>
            <a:spLocks noGrp="1"/>
          </p:cNvSpPr>
          <p:nvPr>
            <p:ph type="ftr" sz="quarter" idx="11"/>
          </p:nvPr>
        </p:nvSpPr>
        <p:spPr/>
        <p:txBody>
          <a:bodyPr/>
          <a:lstStyle/>
          <a:p>
            <a:endParaRPr lang="en-CA" dirty="0"/>
          </a:p>
        </p:txBody>
      </p:sp>
      <p:sp>
        <p:nvSpPr>
          <p:cNvPr id="4" name="Slide Number Placeholder 3"/>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6" name="Footer Placeholder 5"/>
          <p:cNvSpPr>
            <a:spLocks noGrp="1"/>
          </p:cNvSpPr>
          <p:nvPr>
            <p:ph type="ftr" sz="quarter" idx="11"/>
          </p:nvPr>
        </p:nvSpPr>
        <p:spPr/>
        <p:txBody>
          <a:bodyPr/>
          <a:lstStyle/>
          <a:p>
            <a:endParaRPr lang="en-CA" dirty="0"/>
          </a:p>
        </p:txBody>
      </p:sp>
      <p:sp>
        <p:nvSpPr>
          <p:cNvPr id="7" name="Slide Number Placeholder 6"/>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11"/>
          </p:nvPr>
        </p:nvSpPr>
        <p:spPr/>
        <p:txBody>
          <a:bodyPr/>
          <a:lstStyle/>
          <a:p>
            <a:endParaRPr lang="en-CA" dirty="0"/>
          </a:p>
        </p:txBody>
      </p:sp>
      <p:sp>
        <p:nvSpPr>
          <p:cNvPr id="6" name="Slide Number Placeholder 5"/>
          <p:cNvSpPr>
            <a:spLocks noGrp="1"/>
          </p:cNvSpPr>
          <p:nvPr>
            <p:ph type="sldNum" sz="quarter" idx="12"/>
          </p:nvPr>
        </p:nvSpPr>
        <p:spPr/>
        <p:txBody>
          <a:bodyPr/>
          <a:lstStyle/>
          <a:p>
            <a:fld id="{93E02893-A382-46E8-8643-993D286DF41E}" type="slidenum">
              <a:rPr lang="en-CA" smtClean="0"/>
              <a:pPr/>
              <a:t>‹#›</a:t>
            </a:fld>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D7D28-1C40-44C1-A28D-E52A8CEF905C}" type="datetimeFigureOut">
              <a:rPr lang="en-CA" smtClean="0"/>
              <a:pPr/>
              <a:t>2015-01-16</a:t>
            </a:fld>
            <a:endParaRPr lang="en-CA"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E02893-A382-46E8-8643-993D286DF41E}" type="slidenum">
              <a:rPr lang="en-CA" smtClean="0"/>
              <a:pPr/>
              <a:t>‹#›</a:t>
            </a:fld>
            <a:endParaRPr lang="en-CA"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a:bodyPr>
          <a:lstStyle/>
          <a:p>
            <a:r>
              <a:rPr lang="en-CA" dirty="0" smtClean="0"/>
              <a:t>Forest Stewardship Plan Result or Strategy Effectiveness Analysis Report 2014</a:t>
            </a:r>
            <a:endParaRPr lang="en-CA" dirty="0"/>
          </a:p>
        </p:txBody>
      </p:sp>
      <p:sp>
        <p:nvSpPr>
          <p:cNvPr id="3" name="Subtitle 2"/>
          <p:cNvSpPr>
            <a:spLocks noGrp="1"/>
          </p:cNvSpPr>
          <p:nvPr>
            <p:ph type="subTitle" idx="1"/>
          </p:nvPr>
        </p:nvSpPr>
        <p:spPr/>
        <p:txBody>
          <a:bodyPr>
            <a:normAutofit fontScale="92500" lnSpcReduction="20000"/>
          </a:bodyPr>
          <a:lstStyle/>
          <a:p>
            <a:r>
              <a:rPr lang="en-CA" dirty="0" smtClean="0"/>
              <a:t>North Island </a:t>
            </a:r>
            <a:r>
              <a:rPr lang="en-CA" dirty="0" smtClean="0"/>
              <a:t>Central Coast </a:t>
            </a:r>
          </a:p>
          <a:p>
            <a:r>
              <a:rPr lang="en-CA" dirty="0" smtClean="0"/>
              <a:t>Forest </a:t>
            </a:r>
            <a:r>
              <a:rPr lang="en-CA" dirty="0" smtClean="0"/>
              <a:t>Management Leadership Team Meeting</a:t>
            </a:r>
          </a:p>
          <a:p>
            <a:r>
              <a:rPr lang="en-CA" dirty="0" smtClean="0"/>
              <a:t>January 22, 2015</a:t>
            </a:r>
            <a:endParaRPr lang="en-CA"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Background</a:t>
            </a:r>
            <a:endParaRPr lang="en-CA" dirty="0"/>
          </a:p>
        </p:txBody>
      </p:sp>
      <p:sp>
        <p:nvSpPr>
          <p:cNvPr id="3" name="Content Placeholder 2"/>
          <p:cNvSpPr>
            <a:spLocks noGrp="1"/>
          </p:cNvSpPr>
          <p:nvPr>
            <p:ph idx="1"/>
          </p:nvPr>
        </p:nvSpPr>
        <p:spPr/>
        <p:txBody>
          <a:bodyPr/>
          <a:lstStyle/>
          <a:p>
            <a:r>
              <a:rPr lang="en-CA" dirty="0" smtClean="0"/>
              <a:t>Forest and Range Practices Act</a:t>
            </a:r>
          </a:p>
          <a:p>
            <a:r>
              <a:rPr lang="en-CA" dirty="0" smtClean="0"/>
              <a:t>Forest Stewardship Plan (Results or Strategies)</a:t>
            </a:r>
          </a:p>
          <a:p>
            <a:r>
              <a:rPr lang="en-CA" dirty="0" smtClean="0"/>
              <a:t>Forest Resource Evaluation Program</a:t>
            </a:r>
          </a:p>
          <a:p>
            <a:r>
              <a:rPr lang="en-CA" dirty="0" smtClean="0"/>
              <a:t>Forest Stewardship Plan extensions</a:t>
            </a:r>
          </a:p>
          <a:p>
            <a:r>
              <a:rPr lang="en-CA" dirty="0" smtClean="0"/>
              <a:t>Natural resource agency restructuring</a:t>
            </a:r>
            <a:endParaRPr lang="en-C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504070" y="381000"/>
            <a:ext cx="8182730" cy="594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a:stretch>
            <a:fillRect/>
          </a:stretch>
        </p:blipFill>
        <p:spPr bwMode="auto">
          <a:xfrm>
            <a:off x="609600" y="990600"/>
            <a:ext cx="7972425" cy="4495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smtClean="0"/>
              <a:t>Goal</a:t>
            </a:r>
            <a:endParaRPr lang="en-CA" dirty="0"/>
          </a:p>
        </p:txBody>
      </p:sp>
      <p:sp>
        <p:nvSpPr>
          <p:cNvPr id="6" name="Content Placeholder 5"/>
          <p:cNvSpPr>
            <a:spLocks noGrp="1"/>
          </p:cNvSpPr>
          <p:nvPr>
            <p:ph idx="1"/>
          </p:nvPr>
        </p:nvSpPr>
        <p:spPr/>
        <p:txBody>
          <a:bodyPr/>
          <a:lstStyle/>
          <a:p>
            <a:pPr>
              <a:buNone/>
            </a:pPr>
            <a:r>
              <a:rPr lang="en-CA" dirty="0" smtClean="0"/>
              <a:t>In relation to FSP approvals, amendments, extensions</a:t>
            </a:r>
          </a:p>
          <a:p>
            <a:r>
              <a:rPr lang="en-CA" dirty="0" smtClean="0"/>
              <a:t>Supply </a:t>
            </a:r>
            <a:r>
              <a:rPr lang="en-CA" dirty="0"/>
              <a:t>quantitative </a:t>
            </a:r>
            <a:r>
              <a:rPr lang="en-CA" dirty="0" smtClean="0"/>
              <a:t>data</a:t>
            </a:r>
          </a:p>
          <a:p>
            <a:r>
              <a:rPr lang="en-CA" dirty="0" smtClean="0"/>
              <a:t>Facilitate discussion </a:t>
            </a:r>
          </a:p>
          <a:p>
            <a:r>
              <a:rPr lang="en-CA" dirty="0" smtClean="0"/>
              <a:t>Other???</a:t>
            </a: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Report Results</a:t>
            </a:r>
            <a:endParaRPr lang="en-CA" dirty="0"/>
          </a:p>
        </p:txBody>
      </p:sp>
      <p:sp>
        <p:nvSpPr>
          <p:cNvPr id="3" name="Content Placeholder 2"/>
          <p:cNvSpPr>
            <a:spLocks noGrp="1"/>
          </p:cNvSpPr>
          <p:nvPr>
            <p:ph idx="1"/>
          </p:nvPr>
        </p:nvSpPr>
        <p:spPr/>
        <p:txBody>
          <a:bodyPr/>
          <a:lstStyle/>
          <a:p>
            <a:r>
              <a:rPr lang="en-CA" dirty="0" smtClean="0"/>
              <a:t>Type of result or strategy</a:t>
            </a:r>
          </a:p>
          <a:p>
            <a:r>
              <a:rPr lang="en-CA" dirty="0" smtClean="0"/>
              <a:t>Ranking</a:t>
            </a:r>
          </a:p>
          <a:p>
            <a:r>
              <a:rPr lang="en-CA" dirty="0" smtClean="0"/>
              <a:t>Indicator performance</a:t>
            </a:r>
            <a:endParaRPr lang="en-CA"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Challenges</a:t>
            </a:r>
            <a:endParaRPr lang="en-CA" dirty="0"/>
          </a:p>
        </p:txBody>
      </p:sp>
      <p:sp>
        <p:nvSpPr>
          <p:cNvPr id="3" name="Content Placeholder 2"/>
          <p:cNvSpPr>
            <a:spLocks noGrp="1"/>
          </p:cNvSpPr>
          <p:nvPr>
            <p:ph idx="1"/>
          </p:nvPr>
        </p:nvSpPr>
        <p:spPr/>
        <p:txBody>
          <a:bodyPr/>
          <a:lstStyle/>
          <a:p>
            <a:r>
              <a:rPr lang="en-CA" dirty="0" smtClean="0"/>
              <a:t>Confirming linkage between R/S and FREP results</a:t>
            </a:r>
          </a:p>
          <a:p>
            <a:r>
              <a:rPr lang="en-CA" dirty="0" smtClean="0"/>
              <a:t>FREP Protocols and reporting</a:t>
            </a:r>
          </a:p>
          <a:p>
            <a:r>
              <a:rPr lang="en-CA" dirty="0" smtClean="0"/>
              <a:t>Strategic view</a:t>
            </a:r>
          </a:p>
          <a:p>
            <a:r>
              <a:rPr lang="en-CA" dirty="0" smtClean="0"/>
              <a:t>Statically valid</a:t>
            </a:r>
            <a:endParaRPr lang="en-CA"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Questions/Comments?</a:t>
            </a:r>
            <a:endParaRPr lang="en-CA" dirty="0"/>
          </a:p>
        </p:txBody>
      </p:sp>
      <p:sp>
        <p:nvSpPr>
          <p:cNvPr id="3" name="Content Placeholder 2"/>
          <p:cNvSpPr>
            <a:spLocks noGrp="1"/>
          </p:cNvSpPr>
          <p:nvPr>
            <p:ph idx="1"/>
          </p:nvPr>
        </p:nvSpPr>
        <p:spPr/>
        <p:txBody>
          <a:bodyPr/>
          <a:lstStyle/>
          <a:p>
            <a:endParaRPr lang="en-CA"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TotalTime>
  <Words>963</Words>
  <Application>Microsoft Office PowerPoint</Application>
  <PresentationFormat>On-screen Show (4:3)</PresentationFormat>
  <Paragraphs>104</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Forest Stewardship Plan Result or Strategy Effectiveness Analysis Report 2014</vt:lpstr>
      <vt:lpstr>Background</vt:lpstr>
      <vt:lpstr>PowerPoint Presentation</vt:lpstr>
      <vt:lpstr>PowerPoint Presentation</vt:lpstr>
      <vt:lpstr>Goal</vt:lpstr>
      <vt:lpstr>Report Results</vt:lpstr>
      <vt:lpstr>Challenges</vt:lpstr>
      <vt:lpstr>Questions/Comments?</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Forest Stewardship Plan Result or Strategy Effectiveness Analysis Report 2014</dc:title>
  <dc:creator>carowan</dc:creator>
  <cp:lastModifiedBy>Rowan, Chuck A FLNR:EX</cp:lastModifiedBy>
  <cp:revision>19</cp:revision>
  <dcterms:created xsi:type="dcterms:W3CDTF">2014-10-02T18:31:33Z</dcterms:created>
  <dcterms:modified xsi:type="dcterms:W3CDTF">2015-01-16T21:19:50Z</dcterms:modified>
</cp:coreProperties>
</file>